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2" r:id="rId4"/>
    <p:sldId id="260" r:id="rId5"/>
    <p:sldId id="264" r:id="rId6"/>
    <p:sldId id="265" r:id="rId7"/>
    <p:sldId id="266" r:id="rId8"/>
    <p:sldId id="267" r:id="rId9"/>
    <p:sldId id="269" r:id="rId10"/>
    <p:sldId id="268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>
        <p:scale>
          <a:sx n="80" d="100"/>
          <a:sy n="80" d="100"/>
        </p:scale>
        <p:origin x="-1522" y="1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11.05.2024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120" y="2852936"/>
            <a:ext cx="7236296" cy="1102022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564904"/>
            <a:ext cx="7128792" cy="139005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Приготовление поваром школьной столовой горячего завтрака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700808"/>
            <a:ext cx="6476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Всероссийский конкурс «Лучшая школьная столовая»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432445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МБОУ </a:t>
            </a:r>
            <a:r>
              <a:rPr lang="ru-RU" b="1" dirty="0" err="1" smtClean="0"/>
              <a:t>Сарсак-Омгинский</a:t>
            </a:r>
            <a:r>
              <a:rPr lang="ru-RU" b="1" dirty="0" smtClean="0"/>
              <a:t> лицей </a:t>
            </a:r>
            <a:r>
              <a:rPr lang="ru-RU" b="1" dirty="0" err="1" smtClean="0"/>
              <a:t>Агрызского</a:t>
            </a:r>
            <a:r>
              <a:rPr lang="ru-RU" b="1" dirty="0" smtClean="0"/>
              <a:t> муниципального района </a:t>
            </a:r>
          </a:p>
          <a:p>
            <a:pPr algn="ctr"/>
            <a:r>
              <a:rPr lang="ru-RU" b="1" dirty="0" smtClean="0"/>
              <a:t>Республики Татарстан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71607" y="5462339"/>
            <a:ext cx="2509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2023-2024 учебный 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Горячий завтрак готов. Приятного аппетита!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30714"/>
            <a:ext cx="2874784" cy="382031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28800"/>
            <a:ext cx="2952328" cy="39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2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Работники кухни</a:t>
            </a:r>
            <a:endParaRPr lang="ru-RU" dirty="0"/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2867744" y="4988961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583581" y="4412699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639144" y="445556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867744" y="2474361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583581" y="189809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293744" y="1985410"/>
            <a:ext cx="489877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Повар -  Васильева Надежда Ивановна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639144" y="194096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867744" y="3312561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583581" y="273629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639144" y="277916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869332" y="4149174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583581" y="35744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639144" y="3617361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867744" y="5849386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639144" y="531598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293744" y="2564904"/>
            <a:ext cx="621686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Помощник повара – </a:t>
            </a:r>
          </a:p>
          <a:p>
            <a:pPr eaLnBrk="0" hangingPunct="0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Цыганова Светлана Ивановна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282313" y="3417306"/>
            <a:ext cx="654286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Завхоз по питанию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–Андреева Ольга Ивановна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77" y="4017471"/>
            <a:ext cx="5220072" cy="257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36001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Питание детей в школе – одна из важных проблем, определяющих их здоровье</a:t>
            </a:r>
            <a:endParaRPr lang="ru-RU" sz="28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267744" y="2132856"/>
            <a:ext cx="6696744" cy="424847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800" dirty="0" smtClean="0"/>
              <a:t>В меню обучающихся систематически включаются блюда из мяса, рыбы, молока. В целях совершенствования организации питания школьников и преодоления дефицита микроэлементов  организовано снабжение столовой йодированной солью.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Меню 2-ой недели 2-го дня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Для обучающихся с 7 до 11 лет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451827"/>
              </p:ext>
            </p:extLst>
          </p:nvPr>
        </p:nvGraphicFramePr>
        <p:xfrm>
          <a:off x="1259632" y="2348880"/>
          <a:ext cx="7560838" cy="38884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2583"/>
                <a:gridCol w="545221"/>
                <a:gridCol w="380997"/>
                <a:gridCol w="2452401"/>
                <a:gridCol w="602151"/>
                <a:gridCol w="525514"/>
                <a:gridCol w="799220"/>
                <a:gridCol w="459825"/>
                <a:gridCol w="459825"/>
                <a:gridCol w="613101"/>
              </a:tblGrid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Школа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МБОУ Сарсак-Омгинский лицей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Отд./корп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День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07.05.2024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0350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851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Прием пищи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Раздел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№ рец.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Блюдо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Выход, г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Цена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Калорийность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Белки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Жиры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Углеводы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33329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Завтрак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гор.блюдо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203\234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Плов из птицы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41,13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12,3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17,66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29,85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33329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гор.напиток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ТТК№17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Компот из сухофруктов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4,2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0,1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20,1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хлеб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Пшеничный\Ржаной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3,97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3,64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22,72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закуска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№47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Салат из свеклы отварной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2,86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0,86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3,65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11,58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8516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фрукты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№ 338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Завтрак 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фрукты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8516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Обед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закуска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 блюдо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2 блюдо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гарнир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сладкое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хлеб бел.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хлеб черн.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7775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  <a:tr h="18516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51" marR="5651" marT="565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Меню 2-ой недели 2-го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обучающихся с 11 до 18 лет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" y="2492896"/>
            <a:ext cx="8212975" cy="350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Приготовление салата из свеклы отварной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Подготовленную свеклу отваривают, затем очищают и измельчают на овощерезке. При отпуске заправляют растительным маслом.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12976"/>
            <a:ext cx="4078352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Плов из птицы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700808"/>
            <a:ext cx="4824536" cy="46805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Рассыпчатую кашу из риса варят отдельно, при  отпуске на рассыпчатую кашу кладут мясо птицы, поливают соусом, в котором оно тушилось.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33" y="476672"/>
            <a:ext cx="3556877" cy="2676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33" y="3501008"/>
            <a:ext cx="3649498" cy="27478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83962"/>
            <a:ext cx="3408510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7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Компот из смеси сухофруктов</a:t>
            </a:r>
            <a:br>
              <a:rPr lang="ru-RU" dirty="0" smtClean="0"/>
            </a:br>
            <a:r>
              <a:rPr lang="ru-RU" dirty="0"/>
              <a:t>Чай с сахаром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Подготовленные сухофрукты заливают горячей водой, нагревают до кипения, всыпают сахар, варят до готовности.</a:t>
            </a:r>
          </a:p>
          <a:p>
            <a:r>
              <a:rPr lang="ru-RU" dirty="0"/>
              <a:t>В кипяченую горячую воду добавляют отдельно заваренный чай, добавляют сахар и размешивают. Затем разливают по стаканам.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3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Обеденное время старших классов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1" y="1700213"/>
            <a:ext cx="6242049" cy="4681537"/>
          </a:xfrm>
        </p:spPr>
      </p:pic>
    </p:spTree>
    <p:extLst>
      <p:ext uri="{BB962C8B-B14F-4D97-AF65-F5344CB8AC3E}">
        <p14:creationId xmlns:p14="http://schemas.microsoft.com/office/powerpoint/2010/main" val="148792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679198ffb9f46584b29ed577d24827d3d3f42fc"/>
</p:tagLst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322</Words>
  <Application>Microsoft Office PowerPoint</Application>
  <PresentationFormat>Экран (4:3)</PresentationFormat>
  <Paragraphs>219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Приготовление поваром школьной столовой горячего завтрака</vt:lpstr>
      <vt:lpstr>Работники кухни</vt:lpstr>
      <vt:lpstr>Питание детей в школе – одна из важных проблем, определяющих их здоровье</vt:lpstr>
      <vt:lpstr>Меню 2-ой недели 2-го дня</vt:lpstr>
      <vt:lpstr>Меню 2-ой недели 2-го дня</vt:lpstr>
      <vt:lpstr>Приготовление салата из свеклы отварной</vt:lpstr>
      <vt:lpstr>       Плов из птицы </vt:lpstr>
      <vt:lpstr>Компот из смеси сухофруктов Чай с сахаром</vt:lpstr>
      <vt:lpstr>Обеденное время старших классов </vt:lpstr>
      <vt:lpstr>Горячий завтрак готов. Приятного аппетита!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Овощята</dc:title>
  <dc:creator>obstinate</dc:creator>
  <dc:description>Шаблон презентации с сайта https://presentation-creation.ru/</dc:description>
  <cp:lastModifiedBy>Ляйсан Маликовна</cp:lastModifiedBy>
  <cp:revision>543</cp:revision>
  <dcterms:created xsi:type="dcterms:W3CDTF">2018-02-25T09:09:03Z</dcterms:created>
  <dcterms:modified xsi:type="dcterms:W3CDTF">2024-05-11T11:41:36Z</dcterms:modified>
</cp:coreProperties>
</file>